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he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654" y="96"/>
      </p:cViewPr>
      <p:guideLst>
        <p:guide orient="horz" pos="220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F6B1A-5923-4675-ACF1-5BF4B2ED44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891596-2F41-433A-B471-6C57721C6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9C580-95CC-4F4C-BA55-EA26D7B96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2950D-C6F1-48DA-855D-2E86A623D72E}" type="datetimeFigureOut">
              <a:rPr lang="he-IL" smtClean="0"/>
              <a:t>כ"ד/אייר/תשפ"ב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32EDBB-7830-4C57-B374-5F1C88066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BCAE49-310C-4EE3-A40D-3461F410D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7098-8559-45DF-9C92-A2961E6E2C3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00565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5DF16-36DA-40B1-88C2-32242210C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D8B181-B4A5-4EB6-8DF1-2329072F6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4055DC-507C-471F-858C-1E2E0C4C3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2950D-C6F1-48DA-855D-2E86A623D72E}" type="datetimeFigureOut">
              <a:rPr lang="he-IL" smtClean="0"/>
              <a:t>כ"ד/אייר/תשפ"ב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14B401-D31B-49FF-B5FB-BBA0BF457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E65B13-9BD9-4DF7-B91C-F10CBB663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7098-8559-45DF-9C92-A2961E6E2C3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28913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7F0253-0E10-444B-A76E-0B3427B2D1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71B8CC-FBB0-4013-A807-6632E09AB0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394DB9-03F6-4EBA-853A-F8E319CB3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2950D-C6F1-48DA-855D-2E86A623D72E}" type="datetimeFigureOut">
              <a:rPr lang="he-IL" smtClean="0"/>
              <a:t>כ"ד/אייר/תשפ"ב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089A1C-6CA6-4B39-8E67-2DBAB7C98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36B743-79C3-4081-BE8F-ED4D91E16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7098-8559-45DF-9C92-A2961E6E2C3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43660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44FB4-DB84-4CD2-BF4C-054DF3197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08AF1-7755-49D2-956D-4B484AD64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7B3AE-3CA2-409F-876D-8851393F2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2950D-C6F1-48DA-855D-2E86A623D72E}" type="datetimeFigureOut">
              <a:rPr lang="he-IL" smtClean="0"/>
              <a:t>כ"ד/אייר/תשפ"ב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43F73-AC7D-4D65-A70B-5E1B4593D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19094A-DA48-4E84-851F-2AC7D61A9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7098-8559-45DF-9C92-A2961E6E2C3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20718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6947E-5B80-4137-A05B-5A7914417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8310A1-1E43-4E8A-AB0F-41014D8376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2FBCFF-7B9E-490C-A287-674A54DDB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2950D-C6F1-48DA-855D-2E86A623D72E}" type="datetimeFigureOut">
              <a:rPr lang="he-IL" smtClean="0"/>
              <a:t>כ"ד/אייר/תשפ"ב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A9CB36-BDAC-47C1-B42E-61CB59E58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401CC0-94E3-478C-8B01-20B291724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7098-8559-45DF-9C92-A2961E6E2C3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64744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9DB11-BD9C-4DB2-BF2C-98E3DC2B4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A1683-2F8A-422F-A2F9-DB4AB46781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24C0D4-16D0-4A6B-AE59-6CADFC9B38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071DDC-6DC0-4432-A8DC-EF82C347D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2950D-C6F1-48DA-855D-2E86A623D72E}" type="datetimeFigureOut">
              <a:rPr lang="he-IL" smtClean="0"/>
              <a:t>כ"ד/אייר/תשפ"ב</a:t>
            </a:fld>
            <a:endParaRPr lang="he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30416A-DDB0-4F01-96AF-58E6819CF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299477-18C1-426B-8B99-2167DEAC9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7098-8559-45DF-9C92-A2961E6E2C3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1879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85795-9B0B-4B5A-BDC3-9DF36C59B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7996A8-2038-4FF1-B499-7F57BBC23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7B76D3-4B4E-4B0C-A806-74680323AF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734DE2-D0A4-4127-81EE-CE81884D48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98373D-FF5B-4A98-AF9C-CD825ACFC6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891FA0-2F2E-4364-A0C2-B07BFFB9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2950D-C6F1-48DA-855D-2E86A623D72E}" type="datetimeFigureOut">
              <a:rPr lang="he-IL" smtClean="0"/>
              <a:t>כ"ד/אייר/תשפ"ב</a:t>
            </a:fld>
            <a:endParaRPr lang="he-I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92F6E6-C2CA-47D2-9756-222EAD9BC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2CD984-3B43-4117-BA75-1F21710E1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7098-8559-45DF-9C92-A2961E6E2C3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68600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8FE29-997C-4C0A-9C66-A58CEE94D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1CA0F5-63E4-4851-980A-6742E7D7B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2950D-C6F1-48DA-855D-2E86A623D72E}" type="datetimeFigureOut">
              <a:rPr lang="he-IL" smtClean="0"/>
              <a:t>כ"ד/אייר/תשפ"ב</a:t>
            </a:fld>
            <a:endParaRPr lang="he-I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8764EF-C3F3-487B-82B1-9E8A3D37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1103F0-79DB-4F53-AF66-CF1D42EF0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7098-8559-45DF-9C92-A2961E6E2C3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34563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B15B1A-091C-401B-8F3C-B5FFCF1BB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2950D-C6F1-48DA-855D-2E86A623D72E}" type="datetimeFigureOut">
              <a:rPr lang="he-IL" smtClean="0"/>
              <a:t>כ"ד/אייר/תשפ"ב</a:t>
            </a:fld>
            <a:endParaRPr lang="he-I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E92EDF-B40D-4677-B0B3-C27585405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B79A07-9C93-4A8E-8B9D-21D0066B6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7098-8559-45DF-9C92-A2961E6E2C3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09571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70531-7AB3-404B-97A9-143493141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BFCF9-2464-4052-992F-FAB638DF5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EF42A1-E3A7-4C45-927B-B09844CAB2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D2B623-45B3-47F9-B10C-1F140A94D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2950D-C6F1-48DA-855D-2E86A623D72E}" type="datetimeFigureOut">
              <a:rPr lang="he-IL" smtClean="0"/>
              <a:t>כ"ד/אייר/תשפ"ב</a:t>
            </a:fld>
            <a:endParaRPr lang="he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7FB477-E138-4075-AC86-27DF6AD2F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9B8DAE-7D11-4FDD-9C02-F0F77FBD9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7098-8559-45DF-9C92-A2961E6E2C3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4742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E5EC7-4F2A-42A9-B87B-1677BD6AC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9E0FB5-CB73-421E-8293-2B7979E880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FEF224-089C-4C5A-8111-DA32CC3AE6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452A30-36BC-4C4B-AF30-E16F05662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2950D-C6F1-48DA-855D-2E86A623D72E}" type="datetimeFigureOut">
              <a:rPr lang="he-IL" smtClean="0"/>
              <a:t>כ"ד/אייר/תשפ"ב</a:t>
            </a:fld>
            <a:endParaRPr lang="he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6140D7-28B4-41A0-ACA4-5CF4BD882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341635-4C6D-479F-8D2A-3D4302AEE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7098-8559-45DF-9C92-A2961E6E2C3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13398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A88753-B26F-4B28-B16D-F4652B022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999CA4-D0F4-4A0D-9B61-05D2EADF2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7F6AE5-99D5-4EB3-8173-81E75737AC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2950D-C6F1-48DA-855D-2E86A623D72E}" type="datetimeFigureOut">
              <a:rPr lang="he-IL" smtClean="0"/>
              <a:t>כ"ד/אייר/תשפ"ב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F1FE03-D18F-45FD-8D4C-1E0C3E983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24FF65-7491-407A-A4C5-BA6EDA68E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07098-8559-45DF-9C92-A2961E6E2C3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14772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573070F-FD24-46D7-B6BD-183E4F563DEA}"/>
              </a:ext>
            </a:extLst>
          </p:cNvPr>
          <p:cNvSpPr/>
          <p:nvPr/>
        </p:nvSpPr>
        <p:spPr>
          <a:xfrm>
            <a:off x="3769359" y="1296438"/>
            <a:ext cx="4659258" cy="39566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8E72BA3-B238-C8C0-C004-8DE089950A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9832" y="1298472"/>
            <a:ext cx="4159406" cy="395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835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1D1BE96-12FC-4623-BA51-C943734D891F}"/>
              </a:ext>
            </a:extLst>
          </p:cNvPr>
          <p:cNvSpPr/>
          <p:nvPr/>
        </p:nvSpPr>
        <p:spPr>
          <a:xfrm>
            <a:off x="0" y="1383468"/>
            <a:ext cx="12191999" cy="40896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050" name="Picture 26" descr="The Future Of Water Testing">
            <a:extLst>
              <a:ext uri="{FF2B5EF4-FFF2-40B4-BE49-F238E27FC236}">
                <a16:creationId xmlns:a16="http://schemas.microsoft.com/office/drawing/2014/main" id="{538F5894-B8A8-43A9-B534-CDC07490B4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918" y="1388515"/>
            <a:ext cx="11632640" cy="408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2715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4063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MOLI ABMOLI</cp:lastModifiedBy>
  <cp:revision>28</cp:revision>
  <dcterms:created xsi:type="dcterms:W3CDTF">2018-07-11T09:26:22Z</dcterms:created>
  <dcterms:modified xsi:type="dcterms:W3CDTF">2022-05-25T08:07:34Z</dcterms:modified>
</cp:coreProperties>
</file>